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2012/10/25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rwinne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ureduagent3@gmail.com" TargetMode="External"/><Relationship Id="rId2" Type="http://schemas.openxmlformats.org/officeDocument/2006/relationships/hyperlink" Target="mailto:veda.lin@msa.hinet.ne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ureduagent3@gmail.com" TargetMode="External"/><Relationship Id="rId2" Type="http://schemas.openxmlformats.org/officeDocument/2006/relationships/hyperlink" Target="mailto:veda.lin@msa.hinet.net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ureduagent3@gmail.com" TargetMode="External"/><Relationship Id="rId2" Type="http://schemas.openxmlformats.org/officeDocument/2006/relationships/hyperlink" Target="mailto:veda.lin@msa.hinet.ne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ureduagent3@gmail.com" TargetMode="External"/><Relationship Id="rId2" Type="http://schemas.openxmlformats.org/officeDocument/2006/relationships/hyperlink" Target="mailto:veda.lin@msa.hinet.net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ureduagent3@gmail.com" TargetMode="External"/><Relationship Id="rId2" Type="http://schemas.openxmlformats.org/officeDocument/2006/relationships/hyperlink" Target="mailto:veda.lin@msa.hinet.ne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00809"/>
            <a:ext cx="7772400" cy="1899642"/>
          </a:xfrm>
        </p:spPr>
        <p:txBody>
          <a:bodyPr/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詠瑞留學資訊公司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>
                <a:solidFill>
                  <a:schemeClr val="tx2"/>
                </a:solidFill>
              </a:rPr>
              <a:t>UR </a:t>
            </a:r>
            <a:r>
              <a:rPr lang="en-US" altLang="zh-TW" dirty="0" err="1" smtClean="0">
                <a:solidFill>
                  <a:schemeClr val="tx2"/>
                </a:solidFill>
              </a:rPr>
              <a:t>Edu</a:t>
            </a:r>
            <a:r>
              <a:rPr lang="en-US" altLang="zh-TW" dirty="0" smtClean="0">
                <a:solidFill>
                  <a:schemeClr val="tx2"/>
                </a:solidFill>
              </a:rPr>
              <a:t> and Info Co,. Ltd.</a:t>
            </a:r>
            <a:endParaRPr lang="zh-TW" altLang="en-US" dirty="0">
              <a:solidFill>
                <a:schemeClr val="tx2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>
                <a:hlinkClick r:id="rId2"/>
              </a:rPr>
              <a:t>http://www.urwinner.net</a:t>
            </a:r>
            <a:r>
              <a:rPr lang="en-US" altLang="zh-TW" dirty="0" smtClean="0">
                <a:hlinkClick r:id="rId2"/>
              </a:rPr>
              <a:t>/</a:t>
            </a:r>
            <a:endParaRPr lang="en-US" altLang="zh-TW" dirty="0" smtClean="0"/>
          </a:p>
          <a:p>
            <a:r>
              <a:rPr lang="zh-TW" altLang="en-US" b="1" dirty="0" smtClean="0">
                <a:solidFill>
                  <a:schemeClr val="tx1"/>
                </a:solidFill>
              </a:rPr>
              <a:t>主要服務及產品介紹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r>
              <a:rPr lang="zh-TW" altLang="en-US" sz="2800" b="1" dirty="0" smtClean="0">
                <a:solidFill>
                  <a:schemeClr val="tx1"/>
                </a:solidFill>
              </a:rPr>
              <a:t>不含詠瑞英日韓語補習班產品</a:t>
            </a:r>
            <a:endParaRPr lang="zh-TW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 smtClean="0">
                <a:solidFill>
                  <a:schemeClr val="tx2"/>
                </a:solidFill>
              </a:rPr>
              <a:t>美國</a:t>
            </a:r>
            <a:endParaRPr lang="en-US" altLang="zh-TW" sz="4400" b="1" dirty="0" smtClean="0">
              <a:solidFill>
                <a:schemeClr val="tx2"/>
              </a:solidFill>
            </a:endParaRPr>
          </a:p>
          <a:p>
            <a:r>
              <a:rPr lang="zh-TW" altLang="en-US" sz="4400" b="1" dirty="0" smtClean="0">
                <a:solidFill>
                  <a:schemeClr val="tx2"/>
                </a:solidFill>
              </a:rPr>
              <a:t>加拿大</a:t>
            </a:r>
            <a:endParaRPr lang="en-US" altLang="zh-TW" sz="4400" b="1" dirty="0" smtClean="0">
              <a:solidFill>
                <a:schemeClr val="tx2"/>
              </a:solidFill>
            </a:endParaRPr>
          </a:p>
          <a:p>
            <a:r>
              <a:rPr lang="zh-TW" altLang="en-US" sz="4400" b="1" dirty="0" smtClean="0">
                <a:solidFill>
                  <a:schemeClr val="tx2"/>
                </a:solidFill>
              </a:rPr>
              <a:t>澳洲</a:t>
            </a:r>
            <a:endParaRPr lang="en-US" altLang="zh-TW" sz="4400" b="1" dirty="0" smtClean="0">
              <a:solidFill>
                <a:schemeClr val="tx2"/>
              </a:solidFill>
            </a:endParaRPr>
          </a:p>
          <a:p>
            <a:r>
              <a:rPr lang="zh-TW" altLang="en-US" sz="4400" b="1" dirty="0" smtClean="0">
                <a:solidFill>
                  <a:schemeClr val="tx2"/>
                </a:solidFill>
              </a:rPr>
              <a:t>英國</a:t>
            </a:r>
            <a:endParaRPr lang="en-US" altLang="zh-TW" sz="4400" b="1" dirty="0" smtClean="0">
              <a:solidFill>
                <a:schemeClr val="tx2"/>
              </a:solidFill>
            </a:endParaRPr>
          </a:p>
          <a:p>
            <a:r>
              <a:rPr lang="zh-TW" altLang="en-US" sz="4400" b="1" dirty="0" smtClean="0">
                <a:solidFill>
                  <a:schemeClr val="tx2"/>
                </a:solidFill>
              </a:rPr>
              <a:t>日本</a:t>
            </a:r>
            <a:r>
              <a:rPr lang="en-US" altLang="zh-TW" sz="4400" b="1" dirty="0" smtClean="0">
                <a:solidFill>
                  <a:schemeClr val="tx2"/>
                </a:solidFill>
              </a:rPr>
              <a:t>,</a:t>
            </a:r>
            <a:r>
              <a:rPr lang="zh-TW" altLang="en-US" sz="4400" b="1" dirty="0" smtClean="0">
                <a:solidFill>
                  <a:schemeClr val="tx2"/>
                </a:solidFill>
              </a:rPr>
              <a:t>新加坡</a:t>
            </a:r>
            <a:r>
              <a:rPr lang="en-US" altLang="zh-TW" sz="4400" b="1" dirty="0" smtClean="0">
                <a:solidFill>
                  <a:schemeClr val="tx2"/>
                </a:solidFill>
              </a:rPr>
              <a:t>,</a:t>
            </a:r>
            <a:r>
              <a:rPr lang="zh-TW" altLang="en-US" sz="4400" b="1" dirty="0" smtClean="0">
                <a:solidFill>
                  <a:schemeClr val="tx2"/>
                </a:solidFill>
              </a:rPr>
              <a:t>瑞士等</a:t>
            </a:r>
            <a:r>
              <a:rPr lang="zh-TW" altLang="en-US" sz="4400" b="1" dirty="0" smtClean="0">
                <a:solidFill>
                  <a:schemeClr val="tx2"/>
                </a:solidFill>
              </a:rPr>
              <a:t>其他</a:t>
            </a:r>
            <a:r>
              <a:rPr lang="zh-TW" altLang="en-US" sz="4400" b="1" dirty="0" smtClean="0">
                <a:solidFill>
                  <a:schemeClr val="tx2"/>
                </a:solidFill>
              </a:rPr>
              <a:t>國家</a:t>
            </a:r>
            <a:endParaRPr lang="zh-TW" altLang="en-US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美國</a:t>
            </a:r>
            <a:endParaRPr lang="zh-TW" altLang="en-US" sz="54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TW" altLang="en-US" sz="4000" b="1" dirty="0" smtClean="0"/>
              <a:t>高中申請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TOEFL</a:t>
            </a:r>
            <a:r>
              <a:rPr lang="en-US" altLang="zh-TW" dirty="0" smtClean="0"/>
              <a:t>&amp;</a:t>
            </a:r>
            <a:r>
              <a:rPr lang="en-US" altLang="zh-TW" dirty="0" smtClean="0">
                <a:solidFill>
                  <a:srgbClr val="FF0000"/>
                </a:solidFill>
              </a:rPr>
              <a:t>SSAT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模擬面試教學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，詠瑞皆有專人提供服務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－協助代找</a:t>
            </a:r>
            <a:r>
              <a:rPr lang="zh-TW" altLang="en-US" dirty="0" smtClean="0">
                <a:solidFill>
                  <a:srgbClr val="FF0000"/>
                </a:solidFill>
              </a:rPr>
              <a:t>監護人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TW" altLang="en-US" dirty="0" smtClean="0"/>
              <a:t>－國際學生在的美國公立中學只能就讀一年，之後可轉學私立中學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美國</a:t>
            </a:r>
            <a:endParaRPr lang="zh-TW" altLang="en-US" sz="54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TW" altLang="en-US" sz="4000" b="1" dirty="0" smtClean="0"/>
              <a:t>大學申請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TOEFL</a:t>
            </a:r>
            <a:r>
              <a:rPr lang="zh-TW" altLang="en-US" dirty="0" smtClean="0"/>
              <a:t>、</a:t>
            </a:r>
            <a:r>
              <a:rPr lang="en-US" altLang="zh-TW" dirty="0" smtClean="0">
                <a:solidFill>
                  <a:srgbClr val="FF0000"/>
                </a:solidFill>
              </a:rPr>
              <a:t>SAT</a:t>
            </a:r>
            <a:r>
              <a:rPr lang="zh-TW" altLang="en-US" dirty="0" smtClean="0"/>
              <a:t>、</a:t>
            </a:r>
            <a:r>
              <a:rPr lang="en-US" altLang="zh-TW" dirty="0" smtClean="0">
                <a:solidFill>
                  <a:srgbClr val="FF0000"/>
                </a:solidFill>
              </a:rPr>
              <a:t>SAT2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模擬面試教學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，詠瑞皆有專人提供服務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－目前有</a:t>
            </a:r>
            <a:r>
              <a:rPr lang="en-US" altLang="zh-TW" dirty="0" smtClean="0"/>
              <a:t>3</a:t>
            </a:r>
            <a:r>
              <a:rPr lang="zh-TW" altLang="en-US" dirty="0" smtClean="0"/>
              <a:t>間全美</a:t>
            </a:r>
            <a:r>
              <a:rPr lang="en-US" altLang="zh-TW" dirty="0" smtClean="0">
                <a:solidFill>
                  <a:srgbClr val="FF0000"/>
                </a:solidFill>
              </a:rPr>
              <a:t>Top50</a:t>
            </a:r>
            <a:r>
              <a:rPr lang="zh-TW" altLang="en-US" dirty="0" smtClean="0"/>
              <a:t>的大學可以不用考試、不需在校成績，</a:t>
            </a:r>
            <a:r>
              <a:rPr lang="zh-TW" altLang="en-US" dirty="0" smtClean="0"/>
              <a:t>直接拿到</a:t>
            </a:r>
            <a:r>
              <a:rPr lang="en-US" altLang="zh-TW" dirty="0" smtClean="0"/>
              <a:t>Offer</a:t>
            </a:r>
          </a:p>
          <a:p>
            <a:pPr>
              <a:buNone/>
            </a:pPr>
            <a:r>
              <a:rPr lang="zh-TW" altLang="en-US" dirty="0" smtClean="0"/>
              <a:t>－</a:t>
            </a:r>
            <a:r>
              <a:rPr lang="en-US" altLang="zh-TW" dirty="0" smtClean="0"/>
              <a:t>City </a:t>
            </a:r>
            <a:r>
              <a:rPr lang="en-US" altLang="zh-TW" dirty="0" smtClean="0"/>
              <a:t>U</a:t>
            </a:r>
            <a:r>
              <a:rPr lang="zh-TW" altLang="en-US" dirty="0" smtClean="0"/>
              <a:t>不</a:t>
            </a:r>
            <a:r>
              <a:rPr lang="zh-TW" altLang="en-US" dirty="0" smtClean="0"/>
              <a:t>須條件皆可申請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美國</a:t>
            </a:r>
            <a:endParaRPr lang="zh-TW" altLang="en-US" sz="54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70000" lnSpcReduction="20000"/>
          </a:bodyPr>
          <a:lstStyle/>
          <a:p>
            <a:r>
              <a:rPr lang="zh-TW" altLang="en-US" sz="4000" b="1" dirty="0" smtClean="0"/>
              <a:t>研究所申請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TOEFL</a:t>
            </a:r>
            <a:r>
              <a:rPr lang="zh-TW" altLang="en-US" dirty="0" smtClean="0"/>
              <a:t>、</a:t>
            </a:r>
            <a:r>
              <a:rPr lang="en-US" altLang="zh-TW" dirty="0" smtClean="0">
                <a:solidFill>
                  <a:srgbClr val="FF0000"/>
                </a:solidFill>
              </a:rPr>
              <a:t>GRE</a:t>
            </a:r>
            <a:r>
              <a:rPr lang="zh-TW" altLang="en-US" dirty="0" smtClean="0"/>
              <a:t>、</a:t>
            </a:r>
            <a:r>
              <a:rPr lang="en-US" altLang="zh-TW" dirty="0" smtClean="0">
                <a:solidFill>
                  <a:srgbClr val="FF0000"/>
                </a:solidFill>
              </a:rPr>
              <a:t>GMAT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模擬面試教學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</a:t>
            </a:r>
            <a:r>
              <a:rPr lang="zh-TW" altLang="en-US" dirty="0" smtClean="0"/>
              <a:t>專人</a:t>
            </a:r>
            <a:r>
              <a:rPr lang="zh-TW" altLang="en-US" dirty="0" smtClean="0"/>
              <a:t>在美</a:t>
            </a:r>
            <a:r>
              <a:rPr lang="zh-TW" altLang="en-US" dirty="0" smtClean="0"/>
              <a:t>國</a:t>
            </a:r>
            <a:r>
              <a:rPr lang="zh-TW" altLang="en-US" dirty="0" smtClean="0"/>
              <a:t>提供服務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連絡電話 </a:t>
            </a:r>
            <a:r>
              <a:rPr lang="en-US" altLang="zh-TW" dirty="0" smtClean="0"/>
              <a:t>886 2 2731 6060 ; 886 2 2361 0300 </a:t>
            </a:r>
          </a:p>
          <a:p>
            <a:pPr>
              <a:buNone/>
            </a:pPr>
            <a:r>
              <a:rPr lang="en-US" altLang="zh-TW" dirty="0" smtClean="0"/>
              <a:t>E-mail: </a:t>
            </a:r>
            <a:r>
              <a:rPr lang="en-US" altLang="zh-TW" dirty="0" err="1" smtClean="0">
                <a:hlinkClick r:id="rId2"/>
              </a:rPr>
              <a:t>veda.lin@msa.hinet.net</a:t>
            </a:r>
            <a:r>
              <a:rPr lang="en-US" altLang="zh-TW" dirty="0" smtClean="0"/>
              <a:t>; </a:t>
            </a:r>
            <a:r>
              <a:rPr lang="en-US" altLang="zh-TW" dirty="0" smtClean="0">
                <a:hlinkClick r:id="rId3"/>
              </a:rPr>
              <a:t>ureduagent3@gmail.com</a:t>
            </a:r>
            <a:r>
              <a:rPr lang="en-US" altLang="zh-TW" dirty="0" smtClean="0"/>
              <a:t> </a:t>
            </a:r>
          </a:p>
          <a:p>
            <a:pPr>
              <a:buNone/>
            </a:pPr>
            <a:r>
              <a:rPr lang="en-US" altLang="zh-TW" dirty="0" smtClean="0"/>
              <a:t>Skype: </a:t>
            </a:r>
            <a:r>
              <a:rPr lang="en-US" altLang="zh-TW" dirty="0" err="1" smtClean="0"/>
              <a:t>charuredu</a:t>
            </a:r>
            <a:r>
              <a:rPr lang="en-US" altLang="zh-TW" dirty="0" smtClean="0"/>
              <a:t>  </a:t>
            </a:r>
          </a:p>
          <a:p>
            <a:pPr>
              <a:buNone/>
            </a:pPr>
            <a:r>
              <a:rPr lang="en-US" altLang="zh-TW" dirty="0" smtClean="0"/>
              <a:t>Skype: </a:t>
            </a:r>
            <a:r>
              <a:rPr lang="en-US" altLang="zh-TW" dirty="0" err="1" smtClean="0"/>
              <a:t>benuredu</a:t>
            </a:r>
            <a:r>
              <a:rPr lang="en-US" altLang="zh-TW" dirty="0" smtClean="0"/>
              <a:t> </a:t>
            </a:r>
          </a:p>
          <a:p>
            <a:r>
              <a:rPr lang="zh-TW" altLang="zh-TW" dirty="0" smtClean="0"/>
              <a:t>總公司</a:t>
            </a:r>
            <a:r>
              <a:rPr lang="en-US" altLang="zh-TW" dirty="0" smtClean="0"/>
              <a:t>:</a:t>
            </a:r>
            <a:r>
              <a:rPr lang="zh-TW" altLang="zh-TW" dirty="0" smtClean="0"/>
              <a:t>台北市復興南路一段</a:t>
            </a:r>
            <a:r>
              <a:rPr lang="en-US" altLang="zh-TW" dirty="0" smtClean="0"/>
              <a:t>137</a:t>
            </a:r>
            <a:r>
              <a:rPr lang="zh-TW" altLang="zh-TW" dirty="0" smtClean="0"/>
              <a:t>號</a:t>
            </a:r>
            <a:r>
              <a:rPr lang="en-US" altLang="zh-TW" dirty="0" smtClean="0"/>
              <a:t>4F-1 (</a:t>
            </a:r>
            <a:r>
              <a:rPr lang="zh-TW" altLang="zh-TW" dirty="0" smtClean="0"/>
              <a:t>忠孝東路</a:t>
            </a:r>
            <a:r>
              <a:rPr lang="en-US" altLang="zh-TW" dirty="0" smtClean="0"/>
              <a:t>/</a:t>
            </a:r>
            <a:r>
              <a:rPr lang="zh-TW" altLang="zh-TW" dirty="0" smtClean="0"/>
              <a:t>復興南路口</a:t>
            </a:r>
            <a:r>
              <a:rPr lang="en-US" altLang="zh-TW" dirty="0" smtClean="0"/>
              <a:t>/</a:t>
            </a:r>
            <a:r>
              <a:rPr lang="zh-TW" altLang="zh-TW" dirty="0" smtClean="0"/>
              <a:t>一樓為華南銀行</a:t>
            </a:r>
            <a:r>
              <a:rPr lang="en-US" altLang="zh-TW" dirty="0" smtClean="0"/>
              <a:t>) (</a:t>
            </a:r>
            <a:r>
              <a:rPr lang="zh-TW" altLang="zh-TW" dirty="0" smtClean="0"/>
              <a:t>捷運</a:t>
            </a:r>
            <a:r>
              <a:rPr lang="en-US" altLang="zh-TW" dirty="0" smtClean="0"/>
              <a:t>5</a:t>
            </a:r>
            <a:r>
              <a:rPr lang="zh-TW" altLang="zh-TW" dirty="0" smtClean="0"/>
              <a:t>號微風出口第一棟</a:t>
            </a:r>
            <a:r>
              <a:rPr lang="en-US" altLang="zh-TW" dirty="0" smtClean="0"/>
              <a:t>) </a:t>
            </a:r>
            <a:r>
              <a:rPr lang="zh-TW" altLang="zh-TW" dirty="0" smtClean="0"/>
              <a:t>頂好花園大廈</a:t>
            </a:r>
          </a:p>
          <a:p>
            <a:r>
              <a:rPr lang="zh-TW" altLang="zh-TW" dirty="0" smtClean="0"/>
              <a:t>台北車站補習及辦事處</a:t>
            </a:r>
            <a:r>
              <a:rPr lang="en-US" altLang="zh-TW" dirty="0" smtClean="0"/>
              <a:t>: </a:t>
            </a:r>
            <a:r>
              <a:rPr lang="zh-TW" altLang="zh-TW" dirty="0" smtClean="0"/>
              <a:t>台北市忠孝西路一段</a:t>
            </a:r>
            <a:r>
              <a:rPr lang="en-US" altLang="zh-TW" dirty="0" smtClean="0"/>
              <a:t>41</a:t>
            </a:r>
            <a:r>
              <a:rPr lang="zh-TW" altLang="zh-TW" dirty="0" smtClean="0"/>
              <a:t>號</a:t>
            </a:r>
            <a:r>
              <a:rPr lang="en-US" altLang="zh-TW" dirty="0" smtClean="0"/>
              <a:t>7</a:t>
            </a:r>
            <a:r>
              <a:rPr lang="zh-TW" altLang="zh-TW" dirty="0" smtClean="0"/>
              <a:t>樓之</a:t>
            </a:r>
            <a:r>
              <a:rPr lang="en-US" altLang="zh-TW" dirty="0" smtClean="0"/>
              <a:t>3 (</a:t>
            </a:r>
            <a:r>
              <a:rPr lang="zh-TW" altLang="zh-TW" dirty="0" smtClean="0"/>
              <a:t>天成飯店</a:t>
            </a:r>
            <a:r>
              <a:rPr lang="en-US" altLang="zh-TW" dirty="0" smtClean="0"/>
              <a:t>/M3</a:t>
            </a:r>
            <a:r>
              <a:rPr lang="zh-TW" altLang="zh-TW" dirty="0" smtClean="0"/>
              <a:t>出口第二棟</a:t>
            </a:r>
            <a:r>
              <a:rPr lang="en-US" altLang="zh-TW" dirty="0" smtClean="0"/>
              <a:t>)</a:t>
            </a: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美國</a:t>
            </a:r>
            <a:endParaRPr lang="zh-TW" altLang="en-US" sz="54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TW" altLang="en-US" sz="4000" b="1" dirty="0" smtClean="0"/>
              <a:t>特殊申請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</a:t>
            </a:r>
            <a:r>
              <a:rPr lang="en-US" altLang="zh-TW" dirty="0" smtClean="0">
                <a:solidFill>
                  <a:srgbClr val="FF0000"/>
                </a:solidFill>
              </a:rPr>
              <a:t>CSUSB </a:t>
            </a:r>
            <a:r>
              <a:rPr lang="zh-TW" altLang="en-US" dirty="0" smtClean="0">
                <a:solidFill>
                  <a:srgbClr val="FF0000"/>
                </a:solidFill>
              </a:rPr>
              <a:t>四暑</a:t>
            </a:r>
            <a:r>
              <a:rPr lang="en-US" altLang="zh-TW" dirty="0" smtClean="0">
                <a:solidFill>
                  <a:srgbClr val="FF0000"/>
                </a:solidFill>
              </a:rPr>
              <a:t>TESOL</a:t>
            </a:r>
            <a:r>
              <a:rPr lang="zh-TW" altLang="en-US" dirty="0" smtClean="0">
                <a:solidFill>
                  <a:srgbClr val="FF0000"/>
                </a:solidFill>
              </a:rPr>
              <a:t>課程</a:t>
            </a:r>
            <a:r>
              <a:rPr lang="zh-TW" altLang="en-US" dirty="0" smtClean="0"/>
              <a:t>：只要每年七、八月到校上課即可拿到</a:t>
            </a:r>
            <a:r>
              <a:rPr lang="en-US" altLang="zh-TW" dirty="0" smtClean="0"/>
              <a:t>TESOL</a:t>
            </a:r>
            <a:r>
              <a:rPr lang="zh-TW" altLang="en-US" dirty="0" smtClean="0"/>
              <a:t>學位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－美國企業實習和培訓：大學以上畢業者可協助在美國找企業實習或培訓機會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－堪薩斯衛斯理大學</a:t>
            </a:r>
            <a:r>
              <a:rPr lang="en-US" altLang="zh-TW" dirty="0" smtClean="0"/>
              <a:t>(Kansas Wesleyan University)</a:t>
            </a:r>
            <a:r>
              <a:rPr lang="zh-TW" altLang="en-US" dirty="0" smtClean="0"/>
              <a:t>一年</a:t>
            </a:r>
            <a:r>
              <a:rPr lang="en-US" altLang="zh-TW" dirty="0" smtClean="0"/>
              <a:t>MBA</a:t>
            </a:r>
            <a:r>
              <a:rPr lang="zh-TW" altLang="en-US" dirty="0" smtClean="0"/>
              <a:t>專班，</a:t>
            </a:r>
            <a:r>
              <a:rPr lang="zh-TW" altLang="en-US" dirty="0" smtClean="0">
                <a:solidFill>
                  <a:srgbClr val="FF0000"/>
                </a:solidFill>
              </a:rPr>
              <a:t>免</a:t>
            </a:r>
            <a:r>
              <a:rPr lang="en-US" altLang="zh-TW" dirty="0" smtClean="0">
                <a:solidFill>
                  <a:srgbClr val="FF0000"/>
                </a:solidFill>
              </a:rPr>
              <a:t>TOEFL</a:t>
            </a:r>
            <a:r>
              <a:rPr lang="zh-TW" altLang="en-US" dirty="0" smtClean="0">
                <a:solidFill>
                  <a:srgbClr val="FF0000"/>
                </a:solidFill>
              </a:rPr>
              <a:t>和</a:t>
            </a:r>
            <a:r>
              <a:rPr lang="en-US" altLang="zh-TW" dirty="0" smtClean="0">
                <a:solidFill>
                  <a:srgbClr val="FF0000"/>
                </a:solidFill>
              </a:rPr>
              <a:t>GMAT</a:t>
            </a: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美國</a:t>
            </a:r>
            <a:endParaRPr lang="zh-TW" altLang="en-US" sz="54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lnSpcReduction="10000"/>
          </a:bodyPr>
          <a:lstStyle/>
          <a:p>
            <a:r>
              <a:rPr lang="zh-TW" altLang="en-US" sz="4000" b="1" dirty="0" smtClean="0"/>
              <a:t>特殊申請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</a:t>
            </a:r>
            <a:r>
              <a:rPr lang="en-US" altLang="zh-TW" dirty="0" smtClean="0"/>
              <a:t>EMBA</a:t>
            </a:r>
            <a:r>
              <a:rPr lang="zh-TW" altLang="en-US" dirty="0" smtClean="0"/>
              <a:t>在中國：目前有幾間可合作的學校如</a:t>
            </a:r>
            <a:r>
              <a:rPr lang="en-US" altLang="zh-TW" dirty="0" smtClean="0"/>
              <a:t>Lincoln University</a:t>
            </a:r>
            <a:r>
              <a:rPr lang="zh-TW" altLang="en-US" dirty="0" smtClean="0"/>
              <a:t>和</a:t>
            </a:r>
            <a:r>
              <a:rPr lang="en-US" altLang="zh-TW" dirty="0" smtClean="0"/>
              <a:t>University of La Verne</a:t>
            </a:r>
            <a:r>
              <a:rPr lang="zh-TW" altLang="en-US" dirty="0" smtClean="0"/>
              <a:t>可在</a:t>
            </a:r>
            <a:r>
              <a:rPr lang="zh-TW" altLang="en-US" dirty="0" smtClean="0"/>
              <a:t>北京上海廣州等找</a:t>
            </a:r>
            <a:r>
              <a:rPr lang="zh-TW" altLang="en-US" dirty="0" smtClean="0"/>
              <a:t>校區上課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－美加的高中到</a:t>
            </a:r>
            <a:r>
              <a:rPr lang="zh-TW" altLang="en-US" dirty="0" smtClean="0"/>
              <a:t>北京上海廣州等開</a:t>
            </a:r>
            <a:r>
              <a:rPr lang="zh-TW" altLang="en-US" dirty="0" smtClean="0"/>
              <a:t>國際部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－美加的大學到</a:t>
            </a:r>
            <a:r>
              <a:rPr lang="zh-TW" altLang="en-US" dirty="0" smtClean="0"/>
              <a:t>北京上海廣州等</a:t>
            </a:r>
            <a:r>
              <a:rPr lang="en-US" altLang="zh-TW" dirty="0" smtClean="0"/>
              <a:t>(</a:t>
            </a:r>
            <a:r>
              <a:rPr lang="en-US" altLang="zh-TW" dirty="0" smtClean="0"/>
              <a:t>2+2</a:t>
            </a:r>
            <a:r>
              <a:rPr lang="zh-TW" altLang="en-US" dirty="0" smtClean="0"/>
              <a:t>學程</a:t>
            </a:r>
            <a:r>
              <a:rPr lang="en-US" altLang="zh-TW" dirty="0" smtClean="0"/>
              <a:t>) </a:t>
            </a:r>
            <a:r>
              <a:rPr lang="zh-TW" altLang="en-US" dirty="0" smtClean="0"/>
              <a:t>：美加的大學來</a:t>
            </a:r>
            <a:r>
              <a:rPr lang="zh-TW" altLang="en-US" dirty="0" smtClean="0"/>
              <a:t>北京上海廣州</a:t>
            </a:r>
            <a:r>
              <a:rPr lang="zh-TW" altLang="en-US" dirty="0" smtClean="0"/>
              <a:t>等</a:t>
            </a:r>
            <a:r>
              <a:rPr lang="zh-TW" altLang="en-US" dirty="0" smtClean="0"/>
              <a:t>大學</a:t>
            </a:r>
            <a:r>
              <a:rPr lang="zh-TW" altLang="en-US" dirty="0" smtClean="0"/>
              <a:t>開大三和大四的課程，學生畢業後可拿到中國及美國雙重學位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加拿大</a:t>
            </a:r>
            <a:endParaRPr lang="zh-TW" altLang="en-US" sz="54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TW" altLang="en-US" sz="4000" b="1" dirty="0" smtClean="0"/>
              <a:t>高中申請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TOEFL</a:t>
            </a:r>
            <a:r>
              <a:rPr lang="en-US" altLang="zh-TW" dirty="0" smtClean="0"/>
              <a:t>&amp;</a:t>
            </a:r>
            <a:r>
              <a:rPr lang="en-US" altLang="zh-TW" dirty="0" smtClean="0">
                <a:solidFill>
                  <a:srgbClr val="FF0000"/>
                </a:solidFill>
              </a:rPr>
              <a:t>SSAT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模擬面試教學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，詠瑞皆有專人提供服務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－協助代找</a:t>
            </a:r>
            <a:r>
              <a:rPr lang="zh-TW" altLang="en-US" dirty="0" smtClean="0">
                <a:solidFill>
                  <a:srgbClr val="FF0000"/>
                </a:solidFill>
              </a:rPr>
              <a:t>監護人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TW" altLang="en-US" dirty="0" smtClean="0"/>
              <a:t>－公立中學：易申請且學費便宜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加拿大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TW" altLang="en-US" sz="4000" b="1" dirty="0" smtClean="0"/>
              <a:t>大學申請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TOEFL</a:t>
            </a:r>
            <a:r>
              <a:rPr lang="zh-TW" altLang="en-US" dirty="0" smtClean="0"/>
              <a:t>、</a:t>
            </a:r>
            <a:r>
              <a:rPr lang="en-US" altLang="zh-TW" dirty="0" smtClean="0">
                <a:solidFill>
                  <a:srgbClr val="FF0000"/>
                </a:solidFill>
              </a:rPr>
              <a:t>IELTS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模擬面試教學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，詠瑞皆有專人提供服務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－保證畢業後能工作三年並協助申請楓葉卡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－公立大學皆可不需成績</a:t>
            </a:r>
            <a:r>
              <a:rPr lang="zh-TW" altLang="en-US" dirty="0" smtClean="0"/>
              <a:t>，直接拿到</a:t>
            </a:r>
            <a:r>
              <a:rPr lang="en-US" altLang="zh-TW" dirty="0" smtClean="0"/>
              <a:t>Offer</a:t>
            </a: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加拿大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TW" altLang="en-US" sz="4000" b="1" dirty="0" smtClean="0"/>
              <a:t>研究所申請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TOEFL</a:t>
            </a:r>
            <a:r>
              <a:rPr lang="zh-TW" altLang="en-US" dirty="0" smtClean="0"/>
              <a:t>、</a:t>
            </a:r>
            <a:r>
              <a:rPr lang="en-US" altLang="zh-TW" dirty="0" smtClean="0">
                <a:solidFill>
                  <a:srgbClr val="FF0000"/>
                </a:solidFill>
              </a:rPr>
              <a:t>IELTS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，詠瑞皆有專人提供服務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－目前只有幾所學校的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可不考試直接拿到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加拿大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70000" lnSpcReduction="20000"/>
          </a:bodyPr>
          <a:lstStyle/>
          <a:p>
            <a:r>
              <a:rPr lang="zh-TW" altLang="en-US" sz="4000" b="1" dirty="0" smtClean="0"/>
              <a:t>特殊申請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－高中可網路取得學位：常見的是直接修高三的課程，然後申請加拿大的大學，一般皆可申請到</a:t>
            </a:r>
            <a:r>
              <a:rPr lang="en-US" altLang="zh-TW" dirty="0" smtClean="0"/>
              <a:t>Top5</a:t>
            </a:r>
            <a:r>
              <a:rPr lang="zh-TW" altLang="en-US" dirty="0" smtClean="0"/>
              <a:t>的大學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－所有大學</a:t>
            </a:r>
            <a:r>
              <a:rPr lang="zh-TW" altLang="en-US" dirty="0" smtClean="0"/>
              <a:t>及</a:t>
            </a:r>
            <a:r>
              <a:rPr lang="en-US" altLang="zh-TW" dirty="0" smtClean="0"/>
              <a:t> </a:t>
            </a:r>
            <a:r>
              <a:rPr lang="en-US" altLang="zh-TW" dirty="0" smtClean="0"/>
              <a:t>College</a:t>
            </a:r>
            <a:r>
              <a:rPr lang="zh-TW" altLang="en-US" dirty="0" smtClean="0"/>
              <a:t>皆</a:t>
            </a:r>
            <a:r>
              <a:rPr lang="zh-TW" altLang="en-US" dirty="0" smtClean="0"/>
              <a:t>可直接拿到在</a:t>
            </a:r>
            <a:r>
              <a:rPr lang="zh-TW" altLang="en-US" dirty="0" smtClean="0"/>
              <a:t>校</a:t>
            </a:r>
            <a:r>
              <a:rPr lang="zh-TW" altLang="en-US" dirty="0" smtClean="0"/>
              <a:t>成績單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連絡電話 </a:t>
            </a:r>
            <a:r>
              <a:rPr lang="en-US" altLang="zh-TW" dirty="0" smtClean="0"/>
              <a:t>886 2 2731 6060 ; 886 2 2361 0300 </a:t>
            </a:r>
          </a:p>
          <a:p>
            <a:pPr>
              <a:buNone/>
            </a:pPr>
            <a:r>
              <a:rPr lang="en-US" altLang="zh-TW" dirty="0" smtClean="0"/>
              <a:t>E-mail: </a:t>
            </a:r>
            <a:r>
              <a:rPr lang="en-US" altLang="zh-TW" dirty="0" err="1" smtClean="0">
                <a:hlinkClick r:id="rId2"/>
              </a:rPr>
              <a:t>veda.lin@msa.hinet.net</a:t>
            </a:r>
            <a:r>
              <a:rPr lang="en-US" altLang="zh-TW" dirty="0" smtClean="0"/>
              <a:t>; </a:t>
            </a:r>
            <a:r>
              <a:rPr lang="en-US" altLang="zh-TW" dirty="0" smtClean="0">
                <a:hlinkClick r:id="rId3"/>
              </a:rPr>
              <a:t>ureduagent3@gmail.com</a:t>
            </a:r>
            <a:r>
              <a:rPr lang="en-US" altLang="zh-TW" dirty="0" smtClean="0"/>
              <a:t> </a:t>
            </a:r>
          </a:p>
          <a:p>
            <a:pPr>
              <a:buNone/>
            </a:pPr>
            <a:r>
              <a:rPr lang="en-US" altLang="zh-TW" dirty="0" smtClean="0"/>
              <a:t>Skype: </a:t>
            </a:r>
            <a:r>
              <a:rPr lang="en-US" altLang="zh-TW" dirty="0" err="1" smtClean="0"/>
              <a:t>charuredu</a:t>
            </a:r>
            <a:r>
              <a:rPr lang="en-US" altLang="zh-TW" dirty="0" smtClean="0"/>
              <a:t>  </a:t>
            </a:r>
          </a:p>
          <a:p>
            <a:pPr>
              <a:buNone/>
            </a:pPr>
            <a:r>
              <a:rPr lang="en-US" altLang="zh-TW" dirty="0" smtClean="0"/>
              <a:t>Skype: </a:t>
            </a:r>
            <a:r>
              <a:rPr lang="en-US" altLang="zh-TW" dirty="0" err="1" smtClean="0"/>
              <a:t>benuredu</a:t>
            </a:r>
            <a:r>
              <a:rPr lang="en-US" altLang="zh-TW" dirty="0" smtClean="0"/>
              <a:t> </a:t>
            </a:r>
          </a:p>
          <a:p>
            <a:r>
              <a:rPr lang="zh-TW" altLang="zh-TW" dirty="0" smtClean="0"/>
              <a:t>總公司</a:t>
            </a:r>
            <a:r>
              <a:rPr lang="en-US" altLang="zh-TW" dirty="0" smtClean="0"/>
              <a:t>:</a:t>
            </a:r>
            <a:r>
              <a:rPr lang="zh-TW" altLang="zh-TW" dirty="0" smtClean="0"/>
              <a:t>台北市復興南路一段</a:t>
            </a:r>
            <a:r>
              <a:rPr lang="en-US" altLang="zh-TW" dirty="0" smtClean="0"/>
              <a:t>137</a:t>
            </a:r>
            <a:r>
              <a:rPr lang="zh-TW" altLang="zh-TW" dirty="0" smtClean="0"/>
              <a:t>號</a:t>
            </a:r>
            <a:r>
              <a:rPr lang="en-US" altLang="zh-TW" dirty="0" smtClean="0"/>
              <a:t>4F-1 (</a:t>
            </a:r>
            <a:r>
              <a:rPr lang="zh-TW" altLang="zh-TW" dirty="0" smtClean="0"/>
              <a:t>忠孝東路</a:t>
            </a:r>
            <a:r>
              <a:rPr lang="en-US" altLang="zh-TW" dirty="0" smtClean="0"/>
              <a:t>/</a:t>
            </a:r>
            <a:r>
              <a:rPr lang="zh-TW" altLang="zh-TW" dirty="0" smtClean="0"/>
              <a:t>復興南路口</a:t>
            </a:r>
            <a:r>
              <a:rPr lang="en-US" altLang="zh-TW" dirty="0" smtClean="0"/>
              <a:t>/</a:t>
            </a:r>
            <a:r>
              <a:rPr lang="zh-TW" altLang="zh-TW" dirty="0" smtClean="0"/>
              <a:t>一樓為華南銀行</a:t>
            </a:r>
            <a:r>
              <a:rPr lang="en-US" altLang="zh-TW" dirty="0" smtClean="0"/>
              <a:t>) (</a:t>
            </a:r>
            <a:r>
              <a:rPr lang="zh-TW" altLang="zh-TW" dirty="0" smtClean="0"/>
              <a:t>捷運</a:t>
            </a:r>
            <a:r>
              <a:rPr lang="en-US" altLang="zh-TW" dirty="0" smtClean="0"/>
              <a:t>5</a:t>
            </a:r>
            <a:r>
              <a:rPr lang="zh-TW" altLang="zh-TW" dirty="0" smtClean="0"/>
              <a:t>號微風出口第一棟</a:t>
            </a:r>
            <a:r>
              <a:rPr lang="en-US" altLang="zh-TW" dirty="0" smtClean="0"/>
              <a:t>) </a:t>
            </a:r>
            <a:r>
              <a:rPr lang="zh-TW" altLang="zh-TW" dirty="0" smtClean="0"/>
              <a:t>頂好花園大廈</a:t>
            </a:r>
          </a:p>
          <a:p>
            <a:r>
              <a:rPr lang="zh-TW" altLang="zh-TW" dirty="0" smtClean="0"/>
              <a:t>台北車站補習及辦事處</a:t>
            </a:r>
            <a:r>
              <a:rPr lang="en-US" altLang="zh-TW" dirty="0" smtClean="0"/>
              <a:t>: </a:t>
            </a:r>
            <a:r>
              <a:rPr lang="zh-TW" altLang="zh-TW" dirty="0" smtClean="0"/>
              <a:t>台北市忠孝西路一段</a:t>
            </a:r>
            <a:r>
              <a:rPr lang="en-US" altLang="zh-TW" dirty="0" smtClean="0"/>
              <a:t>41</a:t>
            </a:r>
            <a:r>
              <a:rPr lang="zh-TW" altLang="zh-TW" dirty="0" smtClean="0"/>
              <a:t>號</a:t>
            </a:r>
            <a:r>
              <a:rPr lang="en-US" altLang="zh-TW" dirty="0" smtClean="0"/>
              <a:t>7</a:t>
            </a:r>
            <a:r>
              <a:rPr lang="zh-TW" altLang="zh-TW" dirty="0" smtClean="0"/>
              <a:t>樓之</a:t>
            </a:r>
            <a:r>
              <a:rPr lang="en-US" altLang="zh-TW" dirty="0" smtClean="0"/>
              <a:t>3 (</a:t>
            </a:r>
            <a:r>
              <a:rPr lang="zh-TW" altLang="zh-TW" dirty="0" smtClean="0"/>
              <a:t>天成飯店</a:t>
            </a:r>
            <a:r>
              <a:rPr lang="en-US" altLang="zh-TW" dirty="0" smtClean="0"/>
              <a:t>/M3</a:t>
            </a:r>
            <a:r>
              <a:rPr lang="zh-TW" altLang="zh-TW" dirty="0" smtClean="0"/>
              <a:t>出口第二棟</a:t>
            </a:r>
            <a:r>
              <a:rPr lang="en-US" altLang="zh-TW" dirty="0" smtClean="0"/>
              <a:t>)</a:t>
            </a: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澳洲</a:t>
            </a:r>
            <a:endParaRPr lang="zh-TW" altLang="en-US" sz="54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TW" altLang="en-US" sz="4000" b="1" dirty="0" smtClean="0"/>
              <a:t>高中申請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TOEFL</a:t>
            </a:r>
            <a:r>
              <a:rPr lang="zh-TW" altLang="en-US" dirty="0" smtClean="0"/>
              <a:t>、</a:t>
            </a:r>
            <a:r>
              <a:rPr lang="en-US" altLang="zh-TW" dirty="0" smtClean="0">
                <a:solidFill>
                  <a:srgbClr val="FF0000"/>
                </a:solidFill>
              </a:rPr>
              <a:t>IELTS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，詠瑞皆有專人提供服務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－協助代找</a:t>
            </a:r>
            <a:r>
              <a:rPr lang="zh-TW" altLang="en-US" dirty="0" smtClean="0">
                <a:solidFill>
                  <a:srgbClr val="FF0000"/>
                </a:solidFill>
              </a:rPr>
              <a:t>監護人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TW" altLang="en-US" dirty="0" smtClean="0"/>
              <a:t>－公立中學：易申請且學費便宜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澳洲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TW" altLang="en-US" sz="4000" b="1" dirty="0" smtClean="0"/>
              <a:t>大學申請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TOEFL</a:t>
            </a:r>
            <a:r>
              <a:rPr lang="zh-TW" altLang="en-US" dirty="0" smtClean="0"/>
              <a:t>、</a:t>
            </a:r>
            <a:r>
              <a:rPr lang="en-US" altLang="zh-TW" dirty="0" smtClean="0">
                <a:solidFill>
                  <a:srgbClr val="FF0000"/>
                </a:solidFill>
              </a:rPr>
              <a:t>IELTS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模擬面試教學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，詠瑞皆有專人提供服務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</a:t>
            </a:r>
            <a:r>
              <a:rPr lang="en-US" altLang="zh-TW" dirty="0" smtClean="0"/>
              <a:t>TAFE(</a:t>
            </a:r>
            <a:r>
              <a:rPr lang="zh-TW" altLang="en-US" dirty="0" smtClean="0"/>
              <a:t>相當於美國的社區大學</a:t>
            </a:r>
            <a:r>
              <a:rPr lang="en-US" altLang="zh-TW" dirty="0" smtClean="0"/>
              <a:t>)</a:t>
            </a:r>
            <a:r>
              <a:rPr lang="zh-TW" altLang="en-US" dirty="0" smtClean="0"/>
              <a:t>申請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－有幾所大學可不</a:t>
            </a:r>
            <a:r>
              <a:rPr lang="zh-TW" altLang="en-US" dirty="0" smtClean="0"/>
              <a:t>需成績</a:t>
            </a:r>
            <a:r>
              <a:rPr lang="zh-TW" altLang="en-US" dirty="0" smtClean="0"/>
              <a:t>，直接拿到</a:t>
            </a:r>
            <a:r>
              <a:rPr lang="en-US" altLang="zh-TW" dirty="0" smtClean="0"/>
              <a:t>Offer</a:t>
            </a: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澳洲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TW" altLang="en-US" sz="4000" b="1" dirty="0" smtClean="0"/>
              <a:t>研究所申請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TOEFL</a:t>
            </a:r>
            <a:r>
              <a:rPr lang="zh-TW" altLang="en-US" dirty="0" smtClean="0"/>
              <a:t>、</a:t>
            </a:r>
            <a:r>
              <a:rPr lang="en-US" altLang="zh-TW" dirty="0" smtClean="0">
                <a:solidFill>
                  <a:srgbClr val="FF0000"/>
                </a:solidFill>
              </a:rPr>
              <a:t>IELTS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</a:t>
            </a:r>
            <a:r>
              <a:rPr lang="zh-TW" altLang="en-US" dirty="0" smtClean="0"/>
              <a:t>提供服務</a:t>
            </a:r>
            <a:r>
              <a:rPr lang="en-US" altLang="zh-TW" dirty="0" smtClean="0"/>
              <a:t>; </a:t>
            </a:r>
            <a:r>
              <a:rPr lang="zh-TW" altLang="en-US" dirty="0" smtClean="0"/>
              <a:t>沒有托福</a:t>
            </a:r>
            <a:r>
              <a:rPr lang="en-US" altLang="zh-TW" dirty="0" smtClean="0"/>
              <a:t>/</a:t>
            </a:r>
            <a:r>
              <a:rPr lang="zh-TW" altLang="en-US" dirty="0" smtClean="0"/>
              <a:t>雅思可以專案申請或是條件式申請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澳洲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sz="4000" b="1" dirty="0" smtClean="0"/>
              <a:t>特殊申請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－護士課程修完可直接在澳洲擔任</a:t>
            </a:r>
            <a:r>
              <a:rPr lang="zh-TW" altLang="en-US" dirty="0" smtClean="0"/>
              <a:t>護士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連絡電話 </a:t>
            </a:r>
            <a:r>
              <a:rPr lang="en-US" altLang="zh-TW" dirty="0" smtClean="0"/>
              <a:t>886 2 2731 6060 ; 886 2 2361 0300 </a:t>
            </a:r>
          </a:p>
          <a:p>
            <a:pPr>
              <a:buNone/>
            </a:pPr>
            <a:r>
              <a:rPr lang="en-US" altLang="zh-TW" dirty="0" smtClean="0"/>
              <a:t>E-mail: </a:t>
            </a:r>
            <a:r>
              <a:rPr lang="en-US" altLang="zh-TW" dirty="0" err="1" smtClean="0">
                <a:hlinkClick r:id="rId2"/>
              </a:rPr>
              <a:t>veda.lin@msa.hinet.net</a:t>
            </a:r>
            <a:r>
              <a:rPr lang="en-US" altLang="zh-TW" dirty="0" smtClean="0"/>
              <a:t>; </a:t>
            </a:r>
            <a:r>
              <a:rPr lang="en-US" altLang="zh-TW" dirty="0" smtClean="0">
                <a:hlinkClick r:id="rId3"/>
              </a:rPr>
              <a:t>ureduagent3@gmail.com</a:t>
            </a:r>
            <a:r>
              <a:rPr lang="en-US" altLang="zh-TW" dirty="0" smtClean="0"/>
              <a:t> </a:t>
            </a:r>
          </a:p>
          <a:p>
            <a:pPr>
              <a:buNone/>
            </a:pPr>
            <a:r>
              <a:rPr lang="en-US" altLang="zh-TW" dirty="0" smtClean="0"/>
              <a:t>Skype: </a:t>
            </a:r>
            <a:r>
              <a:rPr lang="en-US" altLang="zh-TW" dirty="0" err="1" smtClean="0"/>
              <a:t>charuredu</a:t>
            </a:r>
            <a:r>
              <a:rPr lang="en-US" altLang="zh-TW" dirty="0" smtClean="0"/>
              <a:t>  </a:t>
            </a:r>
          </a:p>
          <a:p>
            <a:pPr>
              <a:buNone/>
            </a:pPr>
            <a:r>
              <a:rPr lang="en-US" altLang="zh-TW" dirty="0" smtClean="0"/>
              <a:t>Skype: </a:t>
            </a:r>
            <a:r>
              <a:rPr lang="en-US" altLang="zh-TW" dirty="0" err="1" smtClean="0"/>
              <a:t>benuredu</a:t>
            </a:r>
            <a:r>
              <a:rPr lang="en-US" altLang="zh-TW" dirty="0" smtClean="0"/>
              <a:t> </a:t>
            </a:r>
          </a:p>
          <a:p>
            <a:r>
              <a:rPr lang="zh-TW" altLang="zh-TW" dirty="0" smtClean="0"/>
              <a:t>總公司</a:t>
            </a:r>
            <a:r>
              <a:rPr lang="en-US" altLang="zh-TW" dirty="0" smtClean="0"/>
              <a:t>:</a:t>
            </a:r>
            <a:r>
              <a:rPr lang="zh-TW" altLang="zh-TW" dirty="0" smtClean="0"/>
              <a:t>台北市復興南路一段</a:t>
            </a:r>
            <a:r>
              <a:rPr lang="en-US" altLang="zh-TW" dirty="0" smtClean="0"/>
              <a:t>137</a:t>
            </a:r>
            <a:r>
              <a:rPr lang="zh-TW" altLang="zh-TW" dirty="0" smtClean="0"/>
              <a:t>號</a:t>
            </a:r>
            <a:r>
              <a:rPr lang="en-US" altLang="zh-TW" dirty="0" smtClean="0"/>
              <a:t>4F-1 (</a:t>
            </a:r>
            <a:r>
              <a:rPr lang="zh-TW" altLang="zh-TW" dirty="0" smtClean="0"/>
              <a:t>忠孝東路</a:t>
            </a:r>
            <a:r>
              <a:rPr lang="en-US" altLang="zh-TW" dirty="0" smtClean="0"/>
              <a:t>/</a:t>
            </a:r>
            <a:r>
              <a:rPr lang="zh-TW" altLang="zh-TW" dirty="0" smtClean="0"/>
              <a:t>復興南路口</a:t>
            </a:r>
            <a:r>
              <a:rPr lang="en-US" altLang="zh-TW" dirty="0" smtClean="0"/>
              <a:t>/</a:t>
            </a:r>
            <a:r>
              <a:rPr lang="zh-TW" altLang="zh-TW" dirty="0" smtClean="0"/>
              <a:t>一樓為華南銀行</a:t>
            </a:r>
            <a:r>
              <a:rPr lang="en-US" altLang="zh-TW" dirty="0" smtClean="0"/>
              <a:t>) (</a:t>
            </a:r>
            <a:r>
              <a:rPr lang="zh-TW" altLang="zh-TW" dirty="0" smtClean="0"/>
              <a:t>捷運</a:t>
            </a:r>
            <a:r>
              <a:rPr lang="en-US" altLang="zh-TW" dirty="0" smtClean="0"/>
              <a:t>5</a:t>
            </a:r>
            <a:r>
              <a:rPr lang="zh-TW" altLang="zh-TW" dirty="0" smtClean="0"/>
              <a:t>號微風出口第一棟</a:t>
            </a:r>
            <a:r>
              <a:rPr lang="en-US" altLang="zh-TW" dirty="0" smtClean="0"/>
              <a:t>) </a:t>
            </a:r>
            <a:r>
              <a:rPr lang="zh-TW" altLang="zh-TW" dirty="0" smtClean="0"/>
              <a:t>頂好花園大廈</a:t>
            </a:r>
          </a:p>
          <a:p>
            <a:r>
              <a:rPr lang="zh-TW" altLang="zh-TW" dirty="0" smtClean="0"/>
              <a:t>台北車站補習及辦事處</a:t>
            </a:r>
            <a:r>
              <a:rPr lang="en-US" altLang="zh-TW" dirty="0" smtClean="0"/>
              <a:t>: </a:t>
            </a:r>
            <a:r>
              <a:rPr lang="zh-TW" altLang="zh-TW" dirty="0" smtClean="0"/>
              <a:t>台北市忠孝西路一段</a:t>
            </a:r>
            <a:r>
              <a:rPr lang="en-US" altLang="zh-TW" dirty="0" smtClean="0"/>
              <a:t>41</a:t>
            </a:r>
            <a:r>
              <a:rPr lang="zh-TW" altLang="zh-TW" dirty="0" smtClean="0"/>
              <a:t>號</a:t>
            </a:r>
            <a:r>
              <a:rPr lang="en-US" altLang="zh-TW" dirty="0" smtClean="0"/>
              <a:t>7</a:t>
            </a:r>
            <a:r>
              <a:rPr lang="zh-TW" altLang="zh-TW" dirty="0" smtClean="0"/>
              <a:t>樓之</a:t>
            </a:r>
            <a:r>
              <a:rPr lang="en-US" altLang="zh-TW" dirty="0" smtClean="0"/>
              <a:t>3 (</a:t>
            </a:r>
            <a:r>
              <a:rPr lang="zh-TW" altLang="zh-TW" dirty="0" smtClean="0"/>
              <a:t>天成飯店</a:t>
            </a:r>
            <a:r>
              <a:rPr lang="en-US" altLang="zh-TW" dirty="0" smtClean="0"/>
              <a:t>/M3</a:t>
            </a:r>
            <a:r>
              <a:rPr lang="zh-TW" altLang="zh-TW" dirty="0" smtClean="0"/>
              <a:t>出口第二棟</a:t>
            </a:r>
            <a:r>
              <a:rPr lang="en-US" altLang="zh-TW" dirty="0" smtClean="0"/>
              <a:t>)</a:t>
            </a: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英國</a:t>
            </a:r>
            <a:endParaRPr lang="zh-TW" altLang="en-US" sz="54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lnSpcReduction="10000"/>
          </a:bodyPr>
          <a:lstStyle/>
          <a:p>
            <a:r>
              <a:rPr lang="zh-TW" altLang="en-US" sz="4000" b="1" dirty="0" smtClean="0"/>
              <a:t>高中申請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IELTS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，詠瑞皆有專人提供服務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－協助代找</a:t>
            </a:r>
            <a:r>
              <a:rPr lang="zh-TW" altLang="en-US" dirty="0" smtClean="0">
                <a:solidFill>
                  <a:srgbClr val="FF0000"/>
                </a:solidFill>
              </a:rPr>
              <a:t>監護人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TW" altLang="en-US" dirty="0" smtClean="0"/>
              <a:t>－公立中學：目前只有少數高中接受國際學生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－可協助</a:t>
            </a:r>
            <a:r>
              <a:rPr lang="zh-TW" altLang="en-US" dirty="0" smtClean="0"/>
              <a:t>處理</a:t>
            </a:r>
            <a:r>
              <a:rPr lang="en-US" altLang="zh-TW" dirty="0" smtClean="0"/>
              <a:t>Foundation</a:t>
            </a:r>
            <a:r>
              <a:rPr lang="zh-TW" altLang="en-US" dirty="0" smtClean="0"/>
              <a:t>和</a:t>
            </a:r>
            <a:r>
              <a:rPr lang="en-US" altLang="zh-TW" dirty="0" smtClean="0"/>
              <a:t>A Level</a:t>
            </a:r>
            <a:r>
              <a:rPr lang="zh-TW" altLang="en-US" dirty="0" smtClean="0"/>
              <a:t>學程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英國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zh-TW" altLang="en-US" sz="4000" b="1" dirty="0" smtClean="0"/>
              <a:t>大學申請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IELTS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模擬面試教學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</a:t>
            </a:r>
            <a:r>
              <a:rPr lang="zh-TW" altLang="en-US" dirty="0" smtClean="0"/>
              <a:t>提供服務</a:t>
            </a:r>
            <a:r>
              <a:rPr lang="en-US" altLang="zh-TW" dirty="0" smtClean="0"/>
              <a:t>;</a:t>
            </a:r>
            <a:r>
              <a:rPr lang="zh-TW" altLang="en-US" dirty="0" smtClean="0"/>
              <a:t>沒有托福</a:t>
            </a:r>
            <a:r>
              <a:rPr lang="en-US" altLang="zh-TW" dirty="0" smtClean="0"/>
              <a:t>/</a:t>
            </a:r>
            <a:r>
              <a:rPr lang="zh-TW" altLang="en-US" dirty="0" smtClean="0"/>
              <a:t>雅思可以專案申請或是條件式申請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英國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70000" lnSpcReduction="20000"/>
          </a:bodyPr>
          <a:lstStyle/>
          <a:p>
            <a:r>
              <a:rPr lang="zh-TW" altLang="en-US" sz="4000" b="1" dirty="0" smtClean="0"/>
              <a:t>研究所申請</a:t>
            </a:r>
            <a:endParaRPr lang="en-US" altLang="zh-TW" sz="4000" b="1" dirty="0" smtClean="0"/>
          </a:p>
          <a:p>
            <a:pPr>
              <a:buNone/>
            </a:pPr>
            <a:r>
              <a:rPr lang="zh-TW" altLang="en-US" dirty="0" smtClean="0"/>
              <a:t>－全方位一條龍式申請服務：從</a:t>
            </a:r>
            <a:r>
              <a:rPr lang="en-US" altLang="zh-TW" dirty="0" smtClean="0">
                <a:solidFill>
                  <a:srgbClr val="FF0000"/>
                </a:solidFill>
              </a:rPr>
              <a:t>IELTS</a:t>
            </a:r>
            <a:r>
              <a:rPr lang="zh-TW" altLang="en-US" dirty="0" smtClean="0">
                <a:solidFill>
                  <a:srgbClr val="FF0000"/>
                </a:solidFill>
              </a:rPr>
              <a:t>的網路視訊家教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申請文件</a:t>
            </a:r>
            <a:r>
              <a:rPr lang="zh-TW" altLang="en-US" dirty="0" smtClean="0"/>
              <a:t>，到收到</a:t>
            </a:r>
            <a:r>
              <a:rPr lang="en-US" altLang="zh-TW" dirty="0" smtClean="0"/>
              <a:t>Offer</a:t>
            </a:r>
            <a:r>
              <a:rPr lang="zh-TW" altLang="en-US" dirty="0" smtClean="0"/>
              <a:t>後的</a:t>
            </a:r>
            <a:r>
              <a:rPr lang="zh-TW" altLang="en-US" dirty="0" smtClean="0">
                <a:solidFill>
                  <a:srgbClr val="FF0000"/>
                </a:solidFill>
              </a:rPr>
              <a:t>接機</a:t>
            </a:r>
            <a:r>
              <a:rPr lang="zh-TW" altLang="en-US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</a:rPr>
              <a:t>住宿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銀行開戶</a:t>
            </a:r>
            <a:r>
              <a:rPr lang="zh-TW" altLang="en-US" dirty="0" smtClean="0"/>
              <a:t>，詠瑞皆有專人</a:t>
            </a:r>
            <a:r>
              <a:rPr lang="zh-TW" altLang="en-US" dirty="0" smtClean="0"/>
              <a:t>提供服務</a:t>
            </a:r>
            <a:r>
              <a:rPr lang="en-US" altLang="zh-TW" dirty="0" smtClean="0"/>
              <a:t>;</a:t>
            </a:r>
            <a:r>
              <a:rPr lang="zh-TW" altLang="en-US" dirty="0" smtClean="0"/>
              <a:t>沒有托福</a:t>
            </a:r>
            <a:r>
              <a:rPr lang="en-US" altLang="zh-TW" dirty="0" smtClean="0"/>
              <a:t>/</a:t>
            </a:r>
            <a:r>
              <a:rPr lang="zh-TW" altLang="en-US" dirty="0" smtClean="0"/>
              <a:t>雅思可以專案申請或是條件式申請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連絡電話 </a:t>
            </a:r>
            <a:r>
              <a:rPr lang="en-US" altLang="zh-TW" dirty="0" smtClean="0"/>
              <a:t>886 2 2731 6060 ; 886 2 2361 0300 </a:t>
            </a:r>
          </a:p>
          <a:p>
            <a:pPr>
              <a:buNone/>
            </a:pPr>
            <a:r>
              <a:rPr lang="en-US" altLang="zh-TW" dirty="0" smtClean="0"/>
              <a:t>E-mail: </a:t>
            </a:r>
            <a:r>
              <a:rPr lang="en-US" altLang="zh-TW" dirty="0" err="1" smtClean="0">
                <a:hlinkClick r:id="rId2"/>
              </a:rPr>
              <a:t>veda.lin@msa.hinet.net</a:t>
            </a:r>
            <a:r>
              <a:rPr lang="en-US" altLang="zh-TW" dirty="0" smtClean="0"/>
              <a:t>; </a:t>
            </a:r>
            <a:r>
              <a:rPr lang="en-US" altLang="zh-TW" dirty="0" smtClean="0">
                <a:hlinkClick r:id="rId3"/>
              </a:rPr>
              <a:t>ureduagent3@gmail.com</a:t>
            </a:r>
            <a:r>
              <a:rPr lang="en-US" altLang="zh-TW" dirty="0" smtClean="0"/>
              <a:t> </a:t>
            </a:r>
          </a:p>
          <a:p>
            <a:pPr>
              <a:buNone/>
            </a:pPr>
            <a:r>
              <a:rPr lang="en-US" altLang="zh-TW" dirty="0" smtClean="0"/>
              <a:t>Skype: </a:t>
            </a:r>
            <a:r>
              <a:rPr lang="en-US" altLang="zh-TW" dirty="0" err="1" smtClean="0"/>
              <a:t>charuredu</a:t>
            </a:r>
            <a:r>
              <a:rPr lang="en-US" altLang="zh-TW" dirty="0" smtClean="0"/>
              <a:t>  </a:t>
            </a:r>
          </a:p>
          <a:p>
            <a:pPr>
              <a:buNone/>
            </a:pPr>
            <a:r>
              <a:rPr lang="en-US" altLang="zh-TW" dirty="0" smtClean="0"/>
              <a:t>Skype: </a:t>
            </a:r>
            <a:r>
              <a:rPr lang="en-US" altLang="zh-TW" dirty="0" err="1" smtClean="0"/>
              <a:t>benuredu</a:t>
            </a:r>
            <a:r>
              <a:rPr lang="en-US" altLang="zh-TW" dirty="0" smtClean="0"/>
              <a:t> </a:t>
            </a:r>
          </a:p>
          <a:p>
            <a:r>
              <a:rPr lang="zh-TW" altLang="zh-TW" dirty="0" smtClean="0"/>
              <a:t>總公司</a:t>
            </a:r>
            <a:r>
              <a:rPr lang="en-US" altLang="zh-TW" dirty="0" smtClean="0"/>
              <a:t>:</a:t>
            </a:r>
            <a:r>
              <a:rPr lang="zh-TW" altLang="zh-TW" dirty="0" smtClean="0"/>
              <a:t>台北市復興南路一段</a:t>
            </a:r>
            <a:r>
              <a:rPr lang="en-US" altLang="zh-TW" dirty="0" smtClean="0"/>
              <a:t>137</a:t>
            </a:r>
            <a:r>
              <a:rPr lang="zh-TW" altLang="zh-TW" dirty="0" smtClean="0"/>
              <a:t>號</a:t>
            </a:r>
            <a:r>
              <a:rPr lang="en-US" altLang="zh-TW" dirty="0" smtClean="0"/>
              <a:t>4F-1 (</a:t>
            </a:r>
            <a:r>
              <a:rPr lang="zh-TW" altLang="zh-TW" dirty="0" smtClean="0"/>
              <a:t>忠孝東路</a:t>
            </a:r>
            <a:r>
              <a:rPr lang="en-US" altLang="zh-TW" dirty="0" smtClean="0"/>
              <a:t>/</a:t>
            </a:r>
            <a:r>
              <a:rPr lang="zh-TW" altLang="zh-TW" dirty="0" smtClean="0"/>
              <a:t>復興南路口</a:t>
            </a:r>
            <a:r>
              <a:rPr lang="en-US" altLang="zh-TW" dirty="0" smtClean="0"/>
              <a:t>/</a:t>
            </a:r>
            <a:r>
              <a:rPr lang="zh-TW" altLang="zh-TW" dirty="0" smtClean="0"/>
              <a:t>一樓為華南銀行</a:t>
            </a:r>
            <a:r>
              <a:rPr lang="en-US" altLang="zh-TW" dirty="0" smtClean="0"/>
              <a:t>) (</a:t>
            </a:r>
            <a:r>
              <a:rPr lang="zh-TW" altLang="zh-TW" dirty="0" smtClean="0"/>
              <a:t>捷運</a:t>
            </a:r>
            <a:r>
              <a:rPr lang="en-US" altLang="zh-TW" dirty="0" smtClean="0"/>
              <a:t>5</a:t>
            </a:r>
            <a:r>
              <a:rPr lang="zh-TW" altLang="zh-TW" dirty="0" smtClean="0"/>
              <a:t>號微風出口第一棟</a:t>
            </a:r>
            <a:r>
              <a:rPr lang="en-US" altLang="zh-TW" dirty="0" smtClean="0"/>
              <a:t>) </a:t>
            </a:r>
            <a:r>
              <a:rPr lang="zh-TW" altLang="zh-TW" dirty="0" smtClean="0"/>
              <a:t>頂好花園大廈</a:t>
            </a:r>
          </a:p>
          <a:p>
            <a:r>
              <a:rPr lang="zh-TW" altLang="zh-TW" dirty="0" smtClean="0"/>
              <a:t>台北車站補習及辦事處</a:t>
            </a:r>
            <a:r>
              <a:rPr lang="en-US" altLang="zh-TW" dirty="0" smtClean="0"/>
              <a:t>: </a:t>
            </a:r>
            <a:r>
              <a:rPr lang="zh-TW" altLang="zh-TW" dirty="0" smtClean="0"/>
              <a:t>台北市忠孝西路一段</a:t>
            </a:r>
            <a:r>
              <a:rPr lang="en-US" altLang="zh-TW" dirty="0" smtClean="0"/>
              <a:t>41</a:t>
            </a:r>
            <a:r>
              <a:rPr lang="zh-TW" altLang="zh-TW" dirty="0" smtClean="0"/>
              <a:t>號</a:t>
            </a:r>
            <a:r>
              <a:rPr lang="en-US" altLang="zh-TW" dirty="0" smtClean="0"/>
              <a:t>7</a:t>
            </a:r>
            <a:r>
              <a:rPr lang="zh-TW" altLang="zh-TW" dirty="0" smtClean="0"/>
              <a:t>樓之</a:t>
            </a:r>
            <a:r>
              <a:rPr lang="en-US" altLang="zh-TW" dirty="0" smtClean="0"/>
              <a:t>3 (</a:t>
            </a:r>
            <a:r>
              <a:rPr lang="zh-TW" altLang="zh-TW" dirty="0" smtClean="0"/>
              <a:t>天成飯店</a:t>
            </a:r>
            <a:r>
              <a:rPr lang="en-US" altLang="zh-TW" dirty="0" smtClean="0"/>
              <a:t>/M3</a:t>
            </a:r>
            <a:r>
              <a:rPr lang="zh-TW" altLang="zh-TW" dirty="0" smtClean="0"/>
              <a:t>出口第二棟</a:t>
            </a:r>
            <a:r>
              <a:rPr lang="en-US" altLang="zh-TW" dirty="0" smtClean="0"/>
              <a:t>)</a:t>
            </a: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其他國家及特殊服務</a:t>
            </a:r>
            <a:endParaRPr lang="zh-TW" altLang="en-US" sz="54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zh-TW" altLang="en-US" dirty="0" smtClean="0"/>
              <a:t>－菲律賓、日本、新加坡、瑞士、紐西蘭、韓國</a:t>
            </a:r>
            <a:r>
              <a:rPr lang="en-US" altLang="zh-TW" dirty="0" smtClean="0"/>
              <a:t>…..</a:t>
            </a:r>
            <a:r>
              <a:rPr lang="zh-TW" altLang="en-US" dirty="0" smtClean="0"/>
              <a:t>等的學校皆提供申請服務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－美國及加拿大的坐月子中心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－其他需求如：</a:t>
            </a:r>
            <a:r>
              <a:rPr lang="en-US" altLang="zh-TW" dirty="0" smtClean="0"/>
              <a:t>Golf</a:t>
            </a:r>
            <a:r>
              <a:rPr lang="zh-TW" altLang="en-US" dirty="0" smtClean="0"/>
              <a:t>課程或飛機駕駛課程皆有合作單位</a:t>
            </a:r>
            <a:r>
              <a:rPr lang="zh-TW" altLang="en-US" dirty="0" smtClean="0"/>
              <a:t>辦理</a:t>
            </a:r>
            <a:endParaRPr lang="en-US" altLang="zh-TW" dirty="0" smtClean="0"/>
          </a:p>
          <a:p>
            <a:pPr>
              <a:buNone/>
            </a:pPr>
            <a:r>
              <a:rPr lang="zh-TW" altLang="en-US" sz="1800" dirty="0" smtClean="0"/>
              <a:t>連絡電話 </a:t>
            </a:r>
            <a:r>
              <a:rPr lang="en-US" altLang="zh-TW" sz="1800" dirty="0" smtClean="0"/>
              <a:t>886 2 2731 6060 ; 886 2 2361 0300 </a:t>
            </a:r>
          </a:p>
          <a:p>
            <a:pPr>
              <a:buNone/>
            </a:pPr>
            <a:r>
              <a:rPr lang="en-US" altLang="zh-TW" sz="1800" dirty="0" smtClean="0"/>
              <a:t>E-mail: </a:t>
            </a:r>
            <a:r>
              <a:rPr lang="en-US" altLang="zh-TW" sz="1800" dirty="0" err="1" smtClean="0">
                <a:hlinkClick r:id="rId2"/>
              </a:rPr>
              <a:t>veda.lin@msa.hinet.net</a:t>
            </a:r>
            <a:r>
              <a:rPr lang="en-US" altLang="zh-TW" sz="1800" dirty="0" smtClean="0"/>
              <a:t>; </a:t>
            </a:r>
            <a:r>
              <a:rPr lang="en-US" altLang="zh-TW" sz="1800" dirty="0" smtClean="0">
                <a:hlinkClick r:id="rId3"/>
              </a:rPr>
              <a:t>ureduagent3@gmail.com</a:t>
            </a:r>
            <a:r>
              <a:rPr lang="en-US" altLang="zh-TW" sz="1800" dirty="0" smtClean="0"/>
              <a:t> </a:t>
            </a:r>
          </a:p>
          <a:p>
            <a:pPr>
              <a:buNone/>
            </a:pPr>
            <a:r>
              <a:rPr lang="en-US" altLang="zh-TW" sz="1800" dirty="0" smtClean="0"/>
              <a:t>Skype: </a:t>
            </a:r>
            <a:r>
              <a:rPr lang="en-US" altLang="zh-TW" sz="1800" dirty="0" err="1" smtClean="0"/>
              <a:t>charuredu</a:t>
            </a:r>
            <a:r>
              <a:rPr lang="en-US" altLang="zh-TW" sz="1800" dirty="0" smtClean="0"/>
              <a:t>  </a:t>
            </a:r>
          </a:p>
          <a:p>
            <a:pPr>
              <a:buNone/>
            </a:pPr>
            <a:r>
              <a:rPr lang="en-US" altLang="zh-TW" sz="1800" dirty="0" smtClean="0"/>
              <a:t>Skype: </a:t>
            </a:r>
            <a:r>
              <a:rPr lang="en-US" altLang="zh-TW" sz="1800" dirty="0" err="1" smtClean="0"/>
              <a:t>benuredu</a:t>
            </a:r>
            <a:r>
              <a:rPr lang="en-US" altLang="zh-TW" sz="1800" dirty="0" smtClean="0"/>
              <a:t> </a:t>
            </a:r>
            <a:endParaRPr lang="en-US" altLang="zh-TW" sz="1800" dirty="0" smtClean="0"/>
          </a:p>
          <a:p>
            <a:r>
              <a:rPr lang="zh-TW" altLang="zh-TW" sz="1800" dirty="0" smtClean="0"/>
              <a:t>總公司</a:t>
            </a:r>
            <a:r>
              <a:rPr lang="en-US" altLang="zh-TW" sz="1800" dirty="0" smtClean="0"/>
              <a:t>:</a:t>
            </a:r>
            <a:r>
              <a:rPr lang="zh-TW" altLang="zh-TW" sz="1800" dirty="0" smtClean="0"/>
              <a:t>台北市復興南路一段</a:t>
            </a:r>
            <a:r>
              <a:rPr lang="en-US" altLang="zh-TW" sz="1800" dirty="0" smtClean="0"/>
              <a:t>137</a:t>
            </a:r>
            <a:r>
              <a:rPr lang="zh-TW" altLang="zh-TW" sz="1800" dirty="0" smtClean="0"/>
              <a:t>號</a:t>
            </a:r>
            <a:r>
              <a:rPr lang="en-US" altLang="zh-TW" sz="1800" dirty="0" smtClean="0"/>
              <a:t>4F-1 (</a:t>
            </a:r>
            <a:r>
              <a:rPr lang="zh-TW" altLang="zh-TW" sz="1800" dirty="0" smtClean="0"/>
              <a:t>忠孝東路</a:t>
            </a:r>
            <a:r>
              <a:rPr lang="en-US" altLang="zh-TW" sz="1800" dirty="0" smtClean="0"/>
              <a:t>/</a:t>
            </a:r>
            <a:r>
              <a:rPr lang="zh-TW" altLang="zh-TW" sz="1800" dirty="0" smtClean="0"/>
              <a:t>復興南路口</a:t>
            </a:r>
            <a:r>
              <a:rPr lang="en-US" altLang="zh-TW" sz="1800" dirty="0" smtClean="0"/>
              <a:t>/</a:t>
            </a:r>
            <a:r>
              <a:rPr lang="zh-TW" altLang="zh-TW" sz="1800" dirty="0" smtClean="0"/>
              <a:t>一樓為華南銀行</a:t>
            </a:r>
            <a:r>
              <a:rPr lang="en-US" altLang="zh-TW" sz="1800" dirty="0" smtClean="0"/>
              <a:t>) (</a:t>
            </a:r>
            <a:r>
              <a:rPr lang="zh-TW" altLang="zh-TW" sz="1800" dirty="0" smtClean="0"/>
              <a:t>捷運</a:t>
            </a:r>
            <a:r>
              <a:rPr lang="en-US" altLang="zh-TW" sz="1800" dirty="0" smtClean="0"/>
              <a:t>5</a:t>
            </a:r>
            <a:r>
              <a:rPr lang="zh-TW" altLang="zh-TW" sz="1800" dirty="0" smtClean="0"/>
              <a:t>號微風出口第一棟</a:t>
            </a:r>
            <a:r>
              <a:rPr lang="en-US" altLang="zh-TW" sz="1800" dirty="0" smtClean="0"/>
              <a:t>) </a:t>
            </a:r>
            <a:r>
              <a:rPr lang="zh-TW" altLang="zh-TW" sz="1800" dirty="0" smtClean="0"/>
              <a:t>頂好花園大廈</a:t>
            </a:r>
          </a:p>
          <a:p>
            <a:r>
              <a:rPr lang="zh-TW" altLang="zh-TW" sz="1800" dirty="0" smtClean="0"/>
              <a:t>台北車站補習及辦事處</a:t>
            </a:r>
            <a:r>
              <a:rPr lang="en-US" altLang="zh-TW" sz="1800" dirty="0" smtClean="0"/>
              <a:t>: </a:t>
            </a:r>
            <a:r>
              <a:rPr lang="zh-TW" altLang="zh-TW" sz="1800" dirty="0" smtClean="0"/>
              <a:t>台北市忠孝西路一段</a:t>
            </a:r>
            <a:r>
              <a:rPr lang="en-US" altLang="zh-TW" sz="1800" dirty="0" smtClean="0"/>
              <a:t>41</a:t>
            </a:r>
            <a:r>
              <a:rPr lang="zh-TW" altLang="zh-TW" sz="1800" dirty="0" smtClean="0"/>
              <a:t>號</a:t>
            </a:r>
            <a:r>
              <a:rPr lang="en-US" altLang="zh-TW" sz="1800" dirty="0" smtClean="0"/>
              <a:t>7</a:t>
            </a:r>
            <a:r>
              <a:rPr lang="zh-TW" altLang="zh-TW" sz="1800" dirty="0" smtClean="0"/>
              <a:t>樓之</a:t>
            </a:r>
            <a:r>
              <a:rPr lang="en-US" altLang="zh-TW" sz="1800" dirty="0" smtClean="0"/>
              <a:t>3 (</a:t>
            </a:r>
            <a:r>
              <a:rPr lang="zh-TW" altLang="zh-TW" sz="1800" dirty="0" smtClean="0"/>
              <a:t>天成飯店</a:t>
            </a:r>
            <a:r>
              <a:rPr lang="en-US" altLang="zh-TW" sz="1800" dirty="0" smtClean="0"/>
              <a:t>/M3</a:t>
            </a:r>
            <a:r>
              <a:rPr lang="zh-TW" altLang="zh-TW" sz="1800" dirty="0" smtClean="0"/>
              <a:t>出口第二棟</a:t>
            </a:r>
            <a:r>
              <a:rPr lang="en-US" altLang="zh-TW" sz="1800" dirty="0" smtClean="0"/>
              <a:t>)</a:t>
            </a:r>
            <a:endParaRPr lang="en-US" altLang="zh-TW" sz="1800" dirty="0" smtClean="0"/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1401</Words>
  <Application>Microsoft Office PowerPoint</Application>
  <PresentationFormat>如螢幕大小 (4:3)</PresentationFormat>
  <Paragraphs>122</Paragraphs>
  <Slides>19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Office 佈景主題</vt:lpstr>
      <vt:lpstr>詠瑞留學資訊公司 UR Edu and Info Co,. Ltd.</vt:lpstr>
      <vt:lpstr>投影片 2</vt:lpstr>
      <vt:lpstr>美國</vt:lpstr>
      <vt:lpstr>美國</vt:lpstr>
      <vt:lpstr>美國</vt:lpstr>
      <vt:lpstr>美國</vt:lpstr>
      <vt:lpstr>美國</vt:lpstr>
      <vt:lpstr>加拿大</vt:lpstr>
      <vt:lpstr>加拿大</vt:lpstr>
      <vt:lpstr>加拿大</vt:lpstr>
      <vt:lpstr>加拿大</vt:lpstr>
      <vt:lpstr>澳洲</vt:lpstr>
      <vt:lpstr>澳洲</vt:lpstr>
      <vt:lpstr>澳洲</vt:lpstr>
      <vt:lpstr>澳洲</vt:lpstr>
      <vt:lpstr>英國</vt:lpstr>
      <vt:lpstr>英國</vt:lpstr>
      <vt:lpstr>英國</vt:lpstr>
      <vt:lpstr>其他國家及特殊服務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詠瑞留學資訊公司 UR Edu and Info Co,. Ltd.</dc:title>
  <dc:creator>Ray</dc:creator>
  <cp:lastModifiedBy>user</cp:lastModifiedBy>
  <cp:revision>17</cp:revision>
  <dcterms:created xsi:type="dcterms:W3CDTF">2012-10-07T15:46:20Z</dcterms:created>
  <dcterms:modified xsi:type="dcterms:W3CDTF">2012-10-25T05:51:58Z</dcterms:modified>
</cp:coreProperties>
</file>